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9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056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119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171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322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77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21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922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575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483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925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237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D85E3-C3C9-4B49-8CC6-F1CFA4E17D31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595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751226"/>
              </p:ext>
            </p:extLst>
          </p:nvPr>
        </p:nvGraphicFramePr>
        <p:xfrm>
          <a:off x="1102892" y="1671047"/>
          <a:ext cx="7395415" cy="45686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fri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Jani </a:t>
                      </a:r>
                      <a:r>
                        <a:rPr lang="da-DK" sz="1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Rusi</a:t>
                      </a:r>
                      <a:endParaRPr lang="da-DK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18-04-2009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0:22,17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H Abel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2001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17-12-2021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0:48,86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 Rud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1986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13-12-2009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1:44,47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 Rud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1986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10-12-2009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3:41,94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20-01-1998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7:47,39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15-03-1998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14:48,96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Frans Johannessen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28-11-2015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0:27,52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19-12-2009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0:58,78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13-12-2009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2:05,38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Jakob Andersen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1977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21-11-2002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0:24,71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19-04-2009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0:52,89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22-10-2009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1:54,55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Lasse Dall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08-11-2019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0:23,34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Nikolaj Kirketerp-Møller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01-04-2012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0:51,94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22-04-2009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1:55,77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19-12-2009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0:53,66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18-04-2009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1:55,49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11-12-2009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4:05,98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Herre, senior,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91086"/>
              </p:ext>
            </p:extLst>
          </p:nvPr>
        </p:nvGraphicFramePr>
        <p:xfrm>
          <a:off x="1102891" y="6670658"/>
          <a:ext cx="7395415" cy="45067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29374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Jani Rusi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0:22,59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Nicolai Graae Hansen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0:50,57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 Rud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1:48,69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 Rud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3:49,17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06-07-2002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8:11,85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25-07-1996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15:43,75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0:29,13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1:02,41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2:11,41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Jakob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12-05-2004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Jakob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14-02-2004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0:56,44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14-07-2012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2:04,69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Lasse Dall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0:24,56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Nikolaj Kirketerp-Møller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24-03-2012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0:53,78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Nikolaj Kirketerp-Møller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27-03-2010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2:02,29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2:01,62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2438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02-08-2009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4:16,78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9133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9133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6902" y="6024327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Herre, senior, langbane</a:t>
            </a:r>
          </a:p>
        </p:txBody>
      </p:sp>
    </p:spTree>
    <p:extLst>
      <p:ext uri="{BB962C8B-B14F-4D97-AF65-F5344CB8AC3E}">
        <p14:creationId xmlns:p14="http://schemas.microsoft.com/office/powerpoint/2010/main" val="400480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839106"/>
              </p:ext>
            </p:extLst>
          </p:nvPr>
        </p:nvGraphicFramePr>
        <p:xfrm>
          <a:off x="1102892" y="1638963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Line Præst Lauridsen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23-10-2008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Hanna-Maria </a:t>
                      </a:r>
                      <a:r>
                        <a:rPr lang="da-DK" sz="1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Seppälä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0:53,95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Hanna-Maria Seppälä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1:57,08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25-10-2007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4:12,68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8:38,82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Mathilde Riis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29-10-2011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16:28,84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19-12-2021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0:31,06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16-12-2021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1:08,31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2:26,40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12-12-2024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0:27,68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0:58,65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2:06,38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Juel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0:57,02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Mette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19-01-2005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2:05,78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Hanna-Maria Seppälä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11-04-2010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22-11-2012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2:10,21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4:39,47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Dame, senior,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402612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Line Præst Lauridsen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0:55,80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07-04-2009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2:01,52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04-03-2011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4:19,56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Mathilde Riis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8:53,35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Mathilde Riis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15-07-2012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16:58,85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16-04-2022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0:32,09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17-04-2021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1:10,90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2:33,91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13-04-2024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0:29,21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01-04-2011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03-04-2011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2:13,81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0:26,79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0:57,97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2:07,44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22-03-2012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2:14,22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24-03-2012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4:47,38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Dame, senior, langbane</a:t>
            </a:r>
          </a:p>
        </p:txBody>
      </p:sp>
    </p:spTree>
    <p:extLst>
      <p:ext uri="{BB962C8B-B14F-4D97-AF65-F5344CB8AC3E}">
        <p14:creationId xmlns:p14="http://schemas.microsoft.com/office/powerpoint/2010/main" val="4160974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743604"/>
              </p:ext>
            </p:extLst>
          </p:nvPr>
        </p:nvGraphicFramePr>
        <p:xfrm>
          <a:off x="1102892" y="1655005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19-11-2016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0:22,83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Nikolaj Kirketerp-Møller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0:49,55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01-12-2017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1:48,11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26-11-1995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3:47,47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11-11-1995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8:06,06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25-04-1995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15:10,77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30-09-2006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01-10-2006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2:10,06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18-11-2016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0:26,13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17-11-2016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Christian Pedersen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31-10-2024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1:59,05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Rasmus Schmidt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19-12-2009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0:54,43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01-12-2012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1:59,69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0:55,65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22-04-2006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2:02,58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11-11-2016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4:16,13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Herre, junior,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294290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14-04-2016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0:23,63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16-04-2016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0:51,69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28-06-2017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1:51,95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12-07-1995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3:56,02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Frans Johannessen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31-03-2010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8:20,84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22-07-1995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15:49,17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20-04-2021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07-07-2006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1:03,40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09-07-2006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2:15,72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06-07-2016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13-04-2016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0:58,28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30-03-2015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2:07,54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Rasmus Schmidt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28-03-2010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13-07-2012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12-07-2010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2:05,21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10-12-1995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2:08,30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20-07-1995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4:25,23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Herrer, junior, langbane</a:t>
            </a:r>
          </a:p>
        </p:txBody>
      </p:sp>
    </p:spTree>
    <p:extLst>
      <p:ext uri="{BB962C8B-B14F-4D97-AF65-F5344CB8AC3E}">
        <p14:creationId xmlns:p14="http://schemas.microsoft.com/office/powerpoint/2010/main" val="184171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286560"/>
              </p:ext>
            </p:extLst>
          </p:nvPr>
        </p:nvGraphicFramePr>
        <p:xfrm>
          <a:off x="1102892" y="1655005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0:55,36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1:59,70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Patricia Aschan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4:16,87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Patricia Aschan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8:42,92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27-09-2008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17:07,31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04-11-2018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0:31,94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08-11-2018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1:09,38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25-10-2008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2:28,11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16-12-2021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0:28,27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Laura Papke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27-10-2005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Elspa Mørkøre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25-10-2007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Juel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1:00,75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13-09-2008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2:18,19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1:03,03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15-11-2008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2:14,45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Patricia Aschan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4:43,62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Dame, junior,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026798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Line Præst Lauridsen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22-03-2005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0:56,71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2:01,96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4:28,94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01-03-2009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9:16,11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28-02-2009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17:40,98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05-07-2018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0:32,98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Amalie Staghøj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06-04-2019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1:12,11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31-07-2008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2:35,77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19-04-2021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0:29,83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17-04-2021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1:06,42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Julie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26-06-2016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2:24,39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Ellen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02-04-2017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0:28,35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10-07-2012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2:20,60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2:17,37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03-07-2008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4:57,25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Dame, junior, langbane</a:t>
            </a:r>
          </a:p>
        </p:txBody>
      </p:sp>
    </p:spTree>
    <p:extLst>
      <p:ext uri="{BB962C8B-B14F-4D97-AF65-F5344CB8AC3E}">
        <p14:creationId xmlns:p14="http://schemas.microsoft.com/office/powerpoint/2010/main" val="232517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895526"/>
              </p:ext>
            </p:extLst>
          </p:nvPr>
        </p:nvGraphicFramePr>
        <p:xfrm>
          <a:off x="1102892" y="1655005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Christian Holm Jørgensen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26-11-2015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0:23,16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Christian Holm Jørgensen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20-12-2015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0:50,87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11-12-2015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1:50,69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26-11-2015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3:52,86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25-09-2015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8:15,99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15:34,49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14-11-2020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21-11-2014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20-11-2014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23-11-2014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2:00,75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Rasmus Schmidt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25-10-2008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0:55,58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2:03,87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30-05-2014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0:58,17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Christian Pedersen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17-12-2023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2:04,59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11-12-2015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4:18,88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Herrer, årgang,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638553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Christian Holm Jørgensen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29-06-2015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Christian Holm Jørgensen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0:53,55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1:56,93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Frans Johannessen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4:05,44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Saugstrup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8:54,46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29-06-2015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16:32,01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0:30,17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28-06-2015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1:06,59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2:23,38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12-07-2014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0:28,03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12-07-2014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0:59,79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27-06-2014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2:07,78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Rasmus Schmidt Sørensen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0:25,55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Michael Terp Olesen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26-06-2015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0:57,66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Erik Hauge Sørensen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04-07-2023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2:12,54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Karsten Schütt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03-03-2007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Lundby Pedersen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26-06-2014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4:44,10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Herrer, årgang, langbane</a:t>
            </a:r>
          </a:p>
        </p:txBody>
      </p:sp>
    </p:spTree>
    <p:extLst>
      <p:ext uri="{BB962C8B-B14F-4D97-AF65-F5344CB8AC3E}">
        <p14:creationId xmlns:p14="http://schemas.microsoft.com/office/powerpoint/2010/main" val="2711874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109018"/>
              </p:ext>
            </p:extLst>
          </p:nvPr>
        </p:nvGraphicFramePr>
        <p:xfrm>
          <a:off x="1102892" y="1655005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0:55,36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1:59,70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4:23,50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9:03,34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26-10-2007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17:47,36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Amanda Busk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14-12-2019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0:33,54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Amalie Staghøj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08-11-2018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1:11,82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Amalie Staghøj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10-11-2018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2:34,46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31-10-2019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0:29,58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Rikke Svejgård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06-07-2011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2:18,35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Sofie A. Wolf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14-11-2020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0:27,65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1:00,75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2:19,57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1:03,23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2:15,23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4:54,51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Dame, årgang,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436589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Mie Bech Bøgedal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2010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17-06-2024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0:28,58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28-03-2010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1:02,03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19-06-2010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2:11,11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Guðrún Eir Hermannsdóttir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23-09-2006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4:42,19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Siri Wiecker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23-05-2006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9:50,66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Laura Jacobsen Barlo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27-05-2005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19:40,49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Amanda Busk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05-05-2019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0:35,44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Simone H. Lauridsen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04-07-2013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1:15,88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Amanda Busk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29-06-2019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2:45,07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Evalina Jordt-Edwards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17-06-2024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0:32,42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Rikke Svejgård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27-06-2011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1:08,10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Rikke Svejgård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25-06-2011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2:24,82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04-07-2010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0:28,86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19-06-2010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1:03,46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2:23,71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18-06-2010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2:24,70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03-07-2010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5:09,32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Dame, årgang, langbane</a:t>
            </a:r>
          </a:p>
        </p:txBody>
      </p:sp>
    </p:spTree>
    <p:extLst>
      <p:ext uri="{BB962C8B-B14F-4D97-AF65-F5344CB8AC3E}">
        <p14:creationId xmlns:p14="http://schemas.microsoft.com/office/powerpoint/2010/main" val="2401092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1701</Words>
  <Application>Microsoft Office PowerPoint</Application>
  <PresentationFormat>A3-papir (297 x 420 mm)</PresentationFormat>
  <Paragraphs>1134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Peter Magnussen</dc:creator>
  <cp:lastModifiedBy>Mikkel Møller</cp:lastModifiedBy>
  <cp:revision>13</cp:revision>
  <dcterms:created xsi:type="dcterms:W3CDTF">2022-05-06T08:07:55Z</dcterms:created>
  <dcterms:modified xsi:type="dcterms:W3CDTF">2025-01-13T07:59:35Z</dcterms:modified>
</cp:coreProperties>
</file>