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llemlayout 2 - Markerin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llemlayou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llemlayout 2 - Markerin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29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D85E3-C3C9-4B49-8CC6-F1CFA4E17D31}" type="datetimeFigureOut">
              <a:rPr lang="da-DK" smtClean="0"/>
              <a:t>04-11-2024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B6BE-91B6-475A-AAA3-FA88F31BB18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30567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D85E3-C3C9-4B49-8CC6-F1CFA4E17D31}" type="datetimeFigureOut">
              <a:rPr lang="da-DK" smtClean="0"/>
              <a:t>04-11-2024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B6BE-91B6-475A-AAA3-FA88F31BB18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71193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D85E3-C3C9-4B49-8CC6-F1CFA4E17D31}" type="datetimeFigureOut">
              <a:rPr lang="da-DK" smtClean="0"/>
              <a:t>04-11-2024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B6BE-91B6-475A-AAA3-FA88F31BB18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21719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D85E3-C3C9-4B49-8CC6-F1CFA4E17D31}" type="datetimeFigureOut">
              <a:rPr lang="da-DK" smtClean="0"/>
              <a:t>04-11-2024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B6BE-91B6-475A-AAA3-FA88F31BB18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63225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D85E3-C3C9-4B49-8CC6-F1CFA4E17D31}" type="datetimeFigureOut">
              <a:rPr lang="da-DK" smtClean="0"/>
              <a:t>04-11-2024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B6BE-91B6-475A-AAA3-FA88F31BB18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63770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D85E3-C3C9-4B49-8CC6-F1CFA4E17D31}" type="datetimeFigureOut">
              <a:rPr lang="da-DK" smtClean="0"/>
              <a:t>04-11-2024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B6BE-91B6-475A-AAA3-FA88F31BB18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32212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D85E3-C3C9-4B49-8CC6-F1CFA4E17D31}" type="datetimeFigureOut">
              <a:rPr lang="da-DK" smtClean="0"/>
              <a:t>04-11-2024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B6BE-91B6-475A-AAA3-FA88F31BB18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39227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D85E3-C3C9-4B49-8CC6-F1CFA4E17D31}" type="datetimeFigureOut">
              <a:rPr lang="da-DK" smtClean="0"/>
              <a:t>04-11-2024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B6BE-91B6-475A-AAA3-FA88F31BB18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65754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D85E3-C3C9-4B49-8CC6-F1CFA4E17D31}" type="datetimeFigureOut">
              <a:rPr lang="da-DK" smtClean="0"/>
              <a:t>04-11-2024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B6BE-91B6-475A-AAA3-FA88F31BB18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34839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D85E3-C3C9-4B49-8CC6-F1CFA4E17D31}" type="datetimeFigureOut">
              <a:rPr lang="da-DK" smtClean="0"/>
              <a:t>04-11-2024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B6BE-91B6-475A-AAA3-FA88F31BB18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69258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D85E3-C3C9-4B49-8CC6-F1CFA4E17D31}" type="datetimeFigureOut">
              <a:rPr lang="da-DK" smtClean="0"/>
              <a:t>04-11-2024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B6BE-91B6-475A-AAA3-FA88F31BB18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62378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D85E3-C3C9-4B49-8CC6-F1CFA4E17D31}" type="datetimeFigureOut">
              <a:rPr lang="da-DK" smtClean="0"/>
              <a:t>04-11-2024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7B6BE-91B6-475A-AAA3-FA88F31BB18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75953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9192AB69-4232-CB48-FA34-F631902645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4264" y="10852954"/>
            <a:ext cx="6376736" cy="1735889"/>
          </a:xfrm>
          <a:prstGeom prst="rect">
            <a:avLst/>
          </a:prstGeom>
        </p:spPr>
      </p:pic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3948C5FF-D8A5-5302-E768-3FC22C0955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7751226"/>
              </p:ext>
            </p:extLst>
          </p:nvPr>
        </p:nvGraphicFramePr>
        <p:xfrm>
          <a:off x="1102892" y="1671047"/>
          <a:ext cx="7395415" cy="456863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75087">
                  <a:extLst>
                    <a:ext uri="{9D8B030D-6E8A-4147-A177-3AD203B41FA5}">
                      <a16:colId xmlns:a16="http://schemas.microsoft.com/office/drawing/2014/main" val="1454047771"/>
                    </a:ext>
                  </a:extLst>
                </a:gridCol>
                <a:gridCol w="2294021">
                  <a:extLst>
                    <a:ext uri="{9D8B030D-6E8A-4147-A177-3AD203B41FA5}">
                      <a16:colId xmlns:a16="http://schemas.microsoft.com/office/drawing/2014/main" val="3026183592"/>
                    </a:ext>
                  </a:extLst>
                </a:gridCol>
                <a:gridCol w="1026695">
                  <a:extLst>
                    <a:ext uri="{9D8B030D-6E8A-4147-A177-3AD203B41FA5}">
                      <a16:colId xmlns:a16="http://schemas.microsoft.com/office/drawing/2014/main" val="1254257135"/>
                    </a:ext>
                  </a:extLst>
                </a:gridCol>
                <a:gridCol w="1796716">
                  <a:extLst>
                    <a:ext uri="{9D8B030D-6E8A-4147-A177-3AD203B41FA5}">
                      <a16:colId xmlns:a16="http://schemas.microsoft.com/office/drawing/2014/main" val="2946786037"/>
                    </a:ext>
                  </a:extLst>
                </a:gridCol>
                <a:gridCol w="1102896">
                  <a:extLst>
                    <a:ext uri="{9D8B030D-6E8A-4147-A177-3AD203B41FA5}">
                      <a16:colId xmlns:a16="http://schemas.microsoft.com/office/drawing/2014/main" val="2278094918"/>
                    </a:ext>
                  </a:extLst>
                </a:gridCol>
              </a:tblGrid>
              <a:tr h="316095"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Disciplin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Navn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Årgang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Dato for rekord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Tid</a:t>
                      </a:r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val="2646549031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da-DK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 fri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Jani </a:t>
                      </a:r>
                      <a:r>
                        <a:rPr lang="da-DK" sz="11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Rusi</a:t>
                      </a:r>
                      <a:endParaRPr lang="da-DK" sz="11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1984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18-04-2009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0:22,17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66902753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fri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Martin H Abel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2001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17-12-2021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0:48,86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6538439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fri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Jon Rud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1986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13-12-2009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1:44,47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0777871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fri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Jon Rud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1986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10-12-2009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3:41,94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2649540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800 fri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Jacob Carstensen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1978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20-01-1998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7:47,39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3808559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1500 fri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Jacob Carstensen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1978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15-03-1998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14:48,96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08713165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6770635"/>
                  </a:ext>
                </a:extLst>
              </a:tr>
              <a:tr h="115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bryst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Frans Johannessen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28-11-2015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0:27,52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166459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bryst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 Christensen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19-12-2009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0:58,78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46756634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bryst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 Christensen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13-12-2009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2:05,38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013053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95150735"/>
                  </a:ext>
                </a:extLst>
              </a:tr>
              <a:tr h="115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ryg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Jakob Andersen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1977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21-11-2002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0:24,71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236662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ryg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 Christensen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19-04-2009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0:52,89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9060250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ryg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 Christensen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22-10-2009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1:54,55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31704269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47907356"/>
                  </a:ext>
                </a:extLst>
              </a:tr>
              <a:tr h="115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fly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Lasse Dall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1997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08-11-2019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0:23,34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123780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fly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Nikolaj Kirketerp-Møller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1990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01-04-2012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0:51,94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21934956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fly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 Christensen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22-04-2009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1:55,77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161833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64231106"/>
                  </a:ext>
                </a:extLst>
              </a:tr>
              <a:tr h="1006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IM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 Christensen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19-12-2009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0:53,66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5326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IM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 Christensen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18-04-2009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1:55,49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46036085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IM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 Christensen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11-12-2009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4:05,98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26800335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/>
                      <a:endParaRPr lang="da-DK" sz="1300" dirty="0"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>
                        <a:latin typeface="+mj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04247372"/>
                  </a:ext>
                </a:extLst>
              </a:tr>
            </a:tbl>
          </a:graphicData>
        </a:graphic>
      </p:graphicFrame>
      <p:pic>
        <p:nvPicPr>
          <p:cNvPr id="9" name="Billede 8">
            <a:extLst>
              <a:ext uri="{FF2B5EF4-FFF2-40B4-BE49-F238E27FC236}">
                <a16:creationId xmlns:a16="http://schemas.microsoft.com/office/drawing/2014/main" id="{0EE1E13E-3E1C-1D39-9CCA-CF5F5A75BC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8249" y="-153744"/>
            <a:ext cx="2095319" cy="2095319"/>
          </a:xfrm>
          <a:prstGeom prst="rect">
            <a:avLst/>
          </a:prstGeom>
        </p:spPr>
      </p:pic>
      <p:sp>
        <p:nvSpPr>
          <p:cNvPr id="8" name="Tekstfelt 7">
            <a:extLst>
              <a:ext uri="{FF2B5EF4-FFF2-40B4-BE49-F238E27FC236}">
                <a16:creationId xmlns:a16="http://schemas.microsoft.com/office/drawing/2014/main" id="{FE7B5EF2-3896-8A8E-3C31-556C80DF49FD}"/>
              </a:ext>
            </a:extLst>
          </p:cNvPr>
          <p:cNvSpPr txBox="1"/>
          <p:nvPr/>
        </p:nvSpPr>
        <p:spPr>
          <a:xfrm>
            <a:off x="1102891" y="399340"/>
            <a:ext cx="6149340" cy="10464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4400" dirty="0"/>
              <a:t>Klubrekorder</a:t>
            </a:r>
            <a:r>
              <a:rPr lang="da-DK" dirty="0"/>
              <a:t> </a:t>
            </a:r>
          </a:p>
          <a:p>
            <a:r>
              <a:rPr lang="da-DK" sz="2400" dirty="0"/>
              <a:t>Herre, senior, kortbane</a:t>
            </a:r>
          </a:p>
        </p:txBody>
      </p:sp>
      <p:graphicFrame>
        <p:nvGraphicFramePr>
          <p:cNvPr id="16" name="Tabel 4">
            <a:extLst>
              <a:ext uri="{FF2B5EF4-FFF2-40B4-BE49-F238E27FC236}">
                <a16:creationId xmlns:a16="http://schemas.microsoft.com/office/drawing/2014/main" id="{0099031D-CE0E-699D-12F0-6B51565519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491086"/>
              </p:ext>
            </p:extLst>
          </p:nvPr>
        </p:nvGraphicFramePr>
        <p:xfrm>
          <a:off x="1102891" y="6670658"/>
          <a:ext cx="7395415" cy="450671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75087">
                  <a:extLst>
                    <a:ext uri="{9D8B030D-6E8A-4147-A177-3AD203B41FA5}">
                      <a16:colId xmlns:a16="http://schemas.microsoft.com/office/drawing/2014/main" val="1454047771"/>
                    </a:ext>
                  </a:extLst>
                </a:gridCol>
                <a:gridCol w="2294021">
                  <a:extLst>
                    <a:ext uri="{9D8B030D-6E8A-4147-A177-3AD203B41FA5}">
                      <a16:colId xmlns:a16="http://schemas.microsoft.com/office/drawing/2014/main" val="3026183592"/>
                    </a:ext>
                  </a:extLst>
                </a:gridCol>
                <a:gridCol w="1026695">
                  <a:extLst>
                    <a:ext uri="{9D8B030D-6E8A-4147-A177-3AD203B41FA5}">
                      <a16:colId xmlns:a16="http://schemas.microsoft.com/office/drawing/2014/main" val="1254257135"/>
                    </a:ext>
                  </a:extLst>
                </a:gridCol>
                <a:gridCol w="1796716">
                  <a:extLst>
                    <a:ext uri="{9D8B030D-6E8A-4147-A177-3AD203B41FA5}">
                      <a16:colId xmlns:a16="http://schemas.microsoft.com/office/drawing/2014/main" val="2946786037"/>
                    </a:ext>
                  </a:extLst>
                </a:gridCol>
                <a:gridCol w="1102896">
                  <a:extLst>
                    <a:ext uri="{9D8B030D-6E8A-4147-A177-3AD203B41FA5}">
                      <a16:colId xmlns:a16="http://schemas.microsoft.com/office/drawing/2014/main" val="2278094918"/>
                    </a:ext>
                  </a:extLst>
                </a:gridCol>
              </a:tblGrid>
              <a:tr h="293745"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Disciplin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Navn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Årgang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Dato for rekord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Tid</a:t>
                      </a:r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val="2646549031"/>
                  </a:ext>
                </a:extLst>
              </a:tr>
              <a:tr h="1791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fri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Jani Rusi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11-04-2011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0:22,59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666902753"/>
                  </a:ext>
                </a:extLst>
              </a:tr>
              <a:tr h="181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Nicolai Graae Hansen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10-04-2009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0:50,57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65384398"/>
                  </a:ext>
                </a:extLst>
              </a:tr>
              <a:tr h="181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Jon Rud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27-07-2009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1:48,69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07778718"/>
                  </a:ext>
                </a:extLst>
              </a:tr>
              <a:tr h="181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Jon Rud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26-07-2009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3:49,17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2649540"/>
                  </a:ext>
                </a:extLst>
              </a:tr>
              <a:tr h="181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Jacob Carstensen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1978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06-07-2002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8:11,85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3808559"/>
                  </a:ext>
                </a:extLst>
              </a:tr>
              <a:tr h="181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Jacob Carstensen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1978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25-07-1996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15:43,75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08713165"/>
                  </a:ext>
                </a:extLst>
              </a:tr>
              <a:tr h="181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6770635"/>
                  </a:ext>
                </a:extLst>
              </a:tr>
              <a:tr h="1606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Jacob Carstensen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1978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11-04-2009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0:29,13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166459"/>
                  </a:ext>
                </a:extLst>
              </a:tr>
              <a:tr h="181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 Christensen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26-07-2009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1:02,41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46756634"/>
                  </a:ext>
                </a:extLst>
              </a:tr>
              <a:tr h="181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 Christensen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30-07-2009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2:11,41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01305350"/>
                  </a:ext>
                </a:extLst>
              </a:tr>
              <a:tr h="181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95150735"/>
                  </a:ext>
                </a:extLst>
              </a:tr>
              <a:tr h="1606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Jakob Andersen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1977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12-05-2004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0:26,16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236662"/>
                  </a:ext>
                </a:extLst>
              </a:tr>
              <a:tr h="181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Jakob Andersen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1977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14-02-2004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0:56,44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90602508"/>
                  </a:ext>
                </a:extLst>
              </a:tr>
              <a:tr h="181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 Christensen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14-07-2012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2:04,69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31704269"/>
                  </a:ext>
                </a:extLst>
              </a:tr>
              <a:tr h="181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47907356"/>
                  </a:ext>
                </a:extLst>
              </a:tr>
              <a:tr h="1606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Lasse Dall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11-07-2021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0:24,56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123780"/>
                  </a:ext>
                </a:extLst>
              </a:tr>
              <a:tr h="181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Nikolaj Kirketerp-Møller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24-03-2012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0:53,78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21934956"/>
                  </a:ext>
                </a:extLst>
              </a:tr>
              <a:tr h="181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Nikolaj Kirketerp-Møller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27-03-2010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2:02,29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1618338"/>
                  </a:ext>
                </a:extLst>
              </a:tr>
              <a:tr h="181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64231106"/>
                  </a:ext>
                </a:extLst>
              </a:tr>
              <a:tr h="1606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 Christensen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29-07-2009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2:01,62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5326"/>
                  </a:ext>
                </a:extLst>
              </a:tr>
              <a:tr h="2438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 Christensen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02-08-2009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4:16,78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46036085"/>
                  </a:ext>
                </a:extLst>
              </a:tr>
              <a:tr h="191330"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6800335"/>
                  </a:ext>
                </a:extLst>
              </a:tr>
              <a:tr h="191330"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04247372"/>
                  </a:ext>
                </a:extLst>
              </a:tr>
            </a:tbl>
          </a:graphicData>
        </a:graphic>
      </p:graphicFrame>
      <p:sp>
        <p:nvSpPr>
          <p:cNvPr id="7" name="Tekstfelt 6">
            <a:extLst>
              <a:ext uri="{FF2B5EF4-FFF2-40B4-BE49-F238E27FC236}">
                <a16:creationId xmlns:a16="http://schemas.microsoft.com/office/drawing/2014/main" id="{8BEEEDD3-B438-37CB-C227-A693242B8D64}"/>
              </a:ext>
            </a:extLst>
          </p:cNvPr>
          <p:cNvSpPr txBox="1"/>
          <p:nvPr/>
        </p:nvSpPr>
        <p:spPr>
          <a:xfrm>
            <a:off x="1106902" y="6024327"/>
            <a:ext cx="6149340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dirty="0"/>
              <a:t> </a:t>
            </a:r>
          </a:p>
          <a:p>
            <a:r>
              <a:rPr lang="da-DK" sz="2400" dirty="0"/>
              <a:t>Herre, senior, langbane</a:t>
            </a:r>
          </a:p>
        </p:txBody>
      </p:sp>
    </p:spTree>
    <p:extLst>
      <p:ext uri="{BB962C8B-B14F-4D97-AF65-F5344CB8AC3E}">
        <p14:creationId xmlns:p14="http://schemas.microsoft.com/office/powerpoint/2010/main" val="4004803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9192AB69-4232-CB48-FA34-F631902645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4264" y="10852954"/>
            <a:ext cx="6376736" cy="1735889"/>
          </a:xfrm>
          <a:prstGeom prst="rect">
            <a:avLst/>
          </a:prstGeom>
        </p:spPr>
      </p:pic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3948C5FF-D8A5-5302-E768-3FC22C0955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751475"/>
              </p:ext>
            </p:extLst>
          </p:nvPr>
        </p:nvGraphicFramePr>
        <p:xfrm>
          <a:off x="1102892" y="1638963"/>
          <a:ext cx="7395415" cy="454461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75087">
                  <a:extLst>
                    <a:ext uri="{9D8B030D-6E8A-4147-A177-3AD203B41FA5}">
                      <a16:colId xmlns:a16="http://schemas.microsoft.com/office/drawing/2014/main" val="1454047771"/>
                    </a:ext>
                  </a:extLst>
                </a:gridCol>
                <a:gridCol w="2294021">
                  <a:extLst>
                    <a:ext uri="{9D8B030D-6E8A-4147-A177-3AD203B41FA5}">
                      <a16:colId xmlns:a16="http://schemas.microsoft.com/office/drawing/2014/main" val="3026183592"/>
                    </a:ext>
                  </a:extLst>
                </a:gridCol>
                <a:gridCol w="1026695">
                  <a:extLst>
                    <a:ext uri="{9D8B030D-6E8A-4147-A177-3AD203B41FA5}">
                      <a16:colId xmlns:a16="http://schemas.microsoft.com/office/drawing/2014/main" val="1254257135"/>
                    </a:ext>
                  </a:extLst>
                </a:gridCol>
                <a:gridCol w="1796716">
                  <a:extLst>
                    <a:ext uri="{9D8B030D-6E8A-4147-A177-3AD203B41FA5}">
                      <a16:colId xmlns:a16="http://schemas.microsoft.com/office/drawing/2014/main" val="2946786037"/>
                    </a:ext>
                  </a:extLst>
                </a:gridCol>
                <a:gridCol w="1102896">
                  <a:extLst>
                    <a:ext uri="{9D8B030D-6E8A-4147-A177-3AD203B41FA5}">
                      <a16:colId xmlns:a16="http://schemas.microsoft.com/office/drawing/2014/main" val="2278094918"/>
                    </a:ext>
                  </a:extLst>
                </a:gridCol>
              </a:tblGrid>
              <a:tr h="316095"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Disciplin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Navn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Årgang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Dato for rekord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Tid</a:t>
                      </a:r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val="2646549031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fri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Line Præst Lauridsen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23-10-2008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0:25,21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666902753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fri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Hanna-Maria </a:t>
                      </a:r>
                      <a:r>
                        <a:rPr lang="da-DK" sz="1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Seppälä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10-04-2010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0:53,95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6538439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fri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Hanna-Maria Seppälä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11-04-2010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1:57,08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0777871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fri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Micha Østergaard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25-10-2007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4:12,68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2649540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Katrine Holm Sørensen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29-11-2012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8:38,82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3808559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Mathilde Riis Sørensen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29-10-2011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16:28,84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08713165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6770635"/>
                  </a:ext>
                </a:extLst>
              </a:tr>
              <a:tr h="115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Astrid Nielsen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19-12-2021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0:31,06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166459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Astrid Nielsen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16-12-2021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1:08,31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46756634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Katrine Holm Sørensen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29-11-2012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2:26,40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01305350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95150735"/>
                  </a:ext>
                </a:extLst>
              </a:tr>
              <a:tr h="115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Elspa Mørkøre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13-12-2008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0:27,75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236662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Pernille Larsen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02-12-2010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0:58,65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9060250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Pernille Larsen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03-12-2010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2:06,38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31704269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47907356"/>
                  </a:ext>
                </a:extLst>
              </a:tr>
              <a:tr h="115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Pernille Juel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1994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30-11-2012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0:26,99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123780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Micha Østergaard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1987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19-04-2009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0:57,02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21934956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Mette Jacobsen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1973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19-01-2005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2:05,78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161833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64231106"/>
                  </a:ext>
                </a:extLst>
              </a:tr>
              <a:tr h="1006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Hanna-Maria Seppälä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11-04-2010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1:01,38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5326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Katrine Holm Sørensen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22-11-2012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2:10,21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46036085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Katrine Holm Sørensen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25-11-2012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4:39,47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26800335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04247372"/>
                  </a:ext>
                </a:extLst>
              </a:tr>
            </a:tbl>
          </a:graphicData>
        </a:graphic>
      </p:graphicFrame>
      <p:pic>
        <p:nvPicPr>
          <p:cNvPr id="9" name="Billede 8">
            <a:extLst>
              <a:ext uri="{FF2B5EF4-FFF2-40B4-BE49-F238E27FC236}">
                <a16:creationId xmlns:a16="http://schemas.microsoft.com/office/drawing/2014/main" id="{0EE1E13E-3E1C-1D39-9CCA-CF5F5A75BC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8249" y="-153744"/>
            <a:ext cx="2095319" cy="2095319"/>
          </a:xfrm>
          <a:prstGeom prst="rect">
            <a:avLst/>
          </a:prstGeom>
        </p:spPr>
      </p:pic>
      <p:sp>
        <p:nvSpPr>
          <p:cNvPr id="8" name="Tekstfelt 7">
            <a:extLst>
              <a:ext uri="{FF2B5EF4-FFF2-40B4-BE49-F238E27FC236}">
                <a16:creationId xmlns:a16="http://schemas.microsoft.com/office/drawing/2014/main" id="{FE7B5EF2-3896-8A8E-3C31-556C80DF49FD}"/>
              </a:ext>
            </a:extLst>
          </p:cNvPr>
          <p:cNvSpPr txBox="1"/>
          <p:nvPr/>
        </p:nvSpPr>
        <p:spPr>
          <a:xfrm>
            <a:off x="1102891" y="399340"/>
            <a:ext cx="6149340" cy="10464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4400" dirty="0"/>
              <a:t>Klubrekorder</a:t>
            </a:r>
            <a:r>
              <a:rPr lang="da-DK" dirty="0"/>
              <a:t> </a:t>
            </a:r>
          </a:p>
          <a:p>
            <a:r>
              <a:rPr lang="da-DK" sz="2400" dirty="0"/>
              <a:t>Dame, senior, kortbane</a:t>
            </a:r>
          </a:p>
        </p:txBody>
      </p:sp>
      <p:graphicFrame>
        <p:nvGraphicFramePr>
          <p:cNvPr id="16" name="Tabel 4">
            <a:extLst>
              <a:ext uri="{FF2B5EF4-FFF2-40B4-BE49-F238E27FC236}">
                <a16:creationId xmlns:a16="http://schemas.microsoft.com/office/drawing/2014/main" id="{0099031D-CE0E-699D-12F0-6B51565519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402612"/>
              </p:ext>
            </p:extLst>
          </p:nvPr>
        </p:nvGraphicFramePr>
        <p:xfrm>
          <a:off x="1102891" y="6633001"/>
          <a:ext cx="7395415" cy="455539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75087">
                  <a:extLst>
                    <a:ext uri="{9D8B030D-6E8A-4147-A177-3AD203B41FA5}">
                      <a16:colId xmlns:a16="http://schemas.microsoft.com/office/drawing/2014/main" val="1454047771"/>
                    </a:ext>
                  </a:extLst>
                </a:gridCol>
                <a:gridCol w="2294021">
                  <a:extLst>
                    <a:ext uri="{9D8B030D-6E8A-4147-A177-3AD203B41FA5}">
                      <a16:colId xmlns:a16="http://schemas.microsoft.com/office/drawing/2014/main" val="3026183592"/>
                    </a:ext>
                  </a:extLst>
                </a:gridCol>
                <a:gridCol w="1026695">
                  <a:extLst>
                    <a:ext uri="{9D8B030D-6E8A-4147-A177-3AD203B41FA5}">
                      <a16:colId xmlns:a16="http://schemas.microsoft.com/office/drawing/2014/main" val="1254257135"/>
                    </a:ext>
                  </a:extLst>
                </a:gridCol>
                <a:gridCol w="1796716">
                  <a:extLst>
                    <a:ext uri="{9D8B030D-6E8A-4147-A177-3AD203B41FA5}">
                      <a16:colId xmlns:a16="http://schemas.microsoft.com/office/drawing/2014/main" val="2946786037"/>
                    </a:ext>
                  </a:extLst>
                </a:gridCol>
                <a:gridCol w="1102896">
                  <a:extLst>
                    <a:ext uri="{9D8B030D-6E8A-4147-A177-3AD203B41FA5}">
                      <a16:colId xmlns:a16="http://schemas.microsoft.com/office/drawing/2014/main" val="2278094918"/>
                    </a:ext>
                  </a:extLst>
                </a:gridCol>
              </a:tblGrid>
              <a:tr h="301590"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Disciplin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Navn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Årgang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Dato for rekord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Tid</a:t>
                      </a:r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val="2646549031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fri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Line Præst Lauridsen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17-12-2008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0:26,19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666902753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Micha Østergaard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11-04-2009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0:55,80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6538439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Micha Østergaard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07-04-2009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2:01,52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0777871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Katrine Holm Sørensen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04-03-2011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4:19,56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2649540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Mathilde Riis Sørensen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09-04-2009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8:53,35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3808559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Mathilde Riis Sørensen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15-07-2012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16:58,85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08713165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6770635"/>
                  </a:ext>
                </a:extLst>
              </a:tr>
              <a:tr h="1154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bryst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Astrid Nielsen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16-04-2022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0:32,09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166459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bryst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Astrid Nielsen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17-04-2021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1:10,90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46756634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bryst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Katrine Holm Sørensen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11-07-2009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2:33,91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01305350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95150735"/>
                  </a:ext>
                </a:extLst>
              </a:tr>
              <a:tr h="1154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ryg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Ida Jacobsen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2005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13-04-2024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0:29,21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236662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Pernille Larsen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01-04-2011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1:01,95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9060250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Pernille Larsen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03-04-2011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2:13,81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31704269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47907356"/>
                  </a:ext>
                </a:extLst>
              </a:tr>
              <a:tr h="1154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Micha Østergaard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31-07-2009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0:26,79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123780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Micha Østergaard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10-04-2009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0:57,97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21934956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Micha Østergaard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29-07-2009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2:07,44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161833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64231106"/>
                  </a:ext>
                </a:extLst>
              </a:tr>
              <a:tr h="1010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Katrine Holm Sørensen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22-03-2012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2:14,22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5326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Katrine Holm Sørensen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24-03-2012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4:47,38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46036085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6800335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04247372"/>
                  </a:ext>
                </a:extLst>
              </a:tr>
            </a:tbl>
          </a:graphicData>
        </a:graphic>
      </p:graphicFrame>
      <p:sp>
        <p:nvSpPr>
          <p:cNvPr id="7" name="Tekstfelt 6">
            <a:extLst>
              <a:ext uri="{FF2B5EF4-FFF2-40B4-BE49-F238E27FC236}">
                <a16:creationId xmlns:a16="http://schemas.microsoft.com/office/drawing/2014/main" id="{8BEEEDD3-B438-37CB-C227-A693242B8D64}"/>
              </a:ext>
            </a:extLst>
          </p:cNvPr>
          <p:cNvSpPr txBox="1"/>
          <p:nvPr/>
        </p:nvSpPr>
        <p:spPr>
          <a:xfrm>
            <a:off x="1102891" y="5986670"/>
            <a:ext cx="6149340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dirty="0"/>
              <a:t> </a:t>
            </a:r>
          </a:p>
          <a:p>
            <a:r>
              <a:rPr lang="da-DK" sz="2400" dirty="0"/>
              <a:t>Dame, senior, langbane</a:t>
            </a:r>
          </a:p>
        </p:txBody>
      </p:sp>
    </p:spTree>
    <p:extLst>
      <p:ext uri="{BB962C8B-B14F-4D97-AF65-F5344CB8AC3E}">
        <p14:creationId xmlns:p14="http://schemas.microsoft.com/office/powerpoint/2010/main" val="4160974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9192AB69-4232-CB48-FA34-F631902645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4264" y="10852954"/>
            <a:ext cx="6376736" cy="1735889"/>
          </a:xfrm>
          <a:prstGeom prst="rect">
            <a:avLst/>
          </a:prstGeom>
        </p:spPr>
      </p:pic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3948C5FF-D8A5-5302-E768-3FC22C0955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0743604"/>
              </p:ext>
            </p:extLst>
          </p:nvPr>
        </p:nvGraphicFramePr>
        <p:xfrm>
          <a:off x="1102892" y="1655005"/>
          <a:ext cx="7395415" cy="454461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75087">
                  <a:extLst>
                    <a:ext uri="{9D8B030D-6E8A-4147-A177-3AD203B41FA5}">
                      <a16:colId xmlns:a16="http://schemas.microsoft.com/office/drawing/2014/main" val="1454047771"/>
                    </a:ext>
                  </a:extLst>
                </a:gridCol>
                <a:gridCol w="2294021">
                  <a:extLst>
                    <a:ext uri="{9D8B030D-6E8A-4147-A177-3AD203B41FA5}">
                      <a16:colId xmlns:a16="http://schemas.microsoft.com/office/drawing/2014/main" val="3026183592"/>
                    </a:ext>
                  </a:extLst>
                </a:gridCol>
                <a:gridCol w="1026695">
                  <a:extLst>
                    <a:ext uri="{9D8B030D-6E8A-4147-A177-3AD203B41FA5}">
                      <a16:colId xmlns:a16="http://schemas.microsoft.com/office/drawing/2014/main" val="1254257135"/>
                    </a:ext>
                  </a:extLst>
                </a:gridCol>
                <a:gridCol w="1796716">
                  <a:extLst>
                    <a:ext uri="{9D8B030D-6E8A-4147-A177-3AD203B41FA5}">
                      <a16:colId xmlns:a16="http://schemas.microsoft.com/office/drawing/2014/main" val="2946786037"/>
                    </a:ext>
                  </a:extLst>
                </a:gridCol>
                <a:gridCol w="1102896">
                  <a:extLst>
                    <a:ext uri="{9D8B030D-6E8A-4147-A177-3AD203B41FA5}">
                      <a16:colId xmlns:a16="http://schemas.microsoft.com/office/drawing/2014/main" val="2278094918"/>
                    </a:ext>
                  </a:extLst>
                </a:gridCol>
              </a:tblGrid>
              <a:tr h="316095"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Disciplin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Navn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Årgang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Dato for rekord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Tid</a:t>
                      </a:r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val="2646549031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fri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Simon Vingolf Larsen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19-11-2016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0:22,83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666902753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Nikolaj Kirketerp-Møller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12-12-2008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0:49,55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6538439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Mikkel Gadgaard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01-12-2017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1:48,11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0777871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Jacob Carstensen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1978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26-11-1995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3:47,47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2649540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Jacob Carstensen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1978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11-11-1995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8:06,06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3808559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Jacob Carstensen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1978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25-04-1995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15:10,77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08713165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6770635"/>
                  </a:ext>
                </a:extLst>
              </a:tr>
              <a:tr h="115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Elias Marius Elsgaard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05-12-2020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0:28,11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166459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 Christensen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30-09-2006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1:01,07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46756634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 Christensen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01-10-2006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2:10,06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01305350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95150735"/>
                  </a:ext>
                </a:extLst>
              </a:tr>
              <a:tr h="115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Simon Vingolf Larsen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18-11-2016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0:26,13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236662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Simon Vingolf Larsen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17-11-2016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0:55,05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9060250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Christian Pedersen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2007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31-10-2024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1:59,05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31704269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47907356"/>
                  </a:ext>
                </a:extLst>
              </a:tr>
              <a:tr h="115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Rasmus Schmidt Sørensen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19-12-2009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0:24,07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123780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Martin Terp Olesen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29-11-2012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0:54,43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21934956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Martin Terp Olesen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01-12-2012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1:59,69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161833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64231106"/>
                  </a:ext>
                </a:extLst>
              </a:tr>
              <a:tr h="1006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Simon Vingolf Larsen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17-12-2016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0:55,65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5326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 Christensen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22-04-2006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2:02,58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46036085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Mikkel Gadgaard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11-11-2016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4:16,13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26800335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04247372"/>
                  </a:ext>
                </a:extLst>
              </a:tr>
            </a:tbl>
          </a:graphicData>
        </a:graphic>
      </p:graphicFrame>
      <p:pic>
        <p:nvPicPr>
          <p:cNvPr id="9" name="Billede 8">
            <a:extLst>
              <a:ext uri="{FF2B5EF4-FFF2-40B4-BE49-F238E27FC236}">
                <a16:creationId xmlns:a16="http://schemas.microsoft.com/office/drawing/2014/main" id="{0EE1E13E-3E1C-1D39-9CCA-CF5F5A75BC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8249" y="-153744"/>
            <a:ext cx="2095319" cy="2095319"/>
          </a:xfrm>
          <a:prstGeom prst="rect">
            <a:avLst/>
          </a:prstGeom>
        </p:spPr>
      </p:pic>
      <p:sp>
        <p:nvSpPr>
          <p:cNvPr id="8" name="Tekstfelt 7">
            <a:extLst>
              <a:ext uri="{FF2B5EF4-FFF2-40B4-BE49-F238E27FC236}">
                <a16:creationId xmlns:a16="http://schemas.microsoft.com/office/drawing/2014/main" id="{FE7B5EF2-3896-8A8E-3C31-556C80DF49FD}"/>
              </a:ext>
            </a:extLst>
          </p:cNvPr>
          <p:cNvSpPr txBox="1"/>
          <p:nvPr/>
        </p:nvSpPr>
        <p:spPr>
          <a:xfrm>
            <a:off x="1102891" y="399340"/>
            <a:ext cx="6149340" cy="10464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4400" dirty="0"/>
              <a:t>Klubrekorder</a:t>
            </a:r>
            <a:r>
              <a:rPr lang="da-DK" dirty="0"/>
              <a:t> </a:t>
            </a:r>
          </a:p>
          <a:p>
            <a:r>
              <a:rPr lang="da-DK" sz="2400" dirty="0"/>
              <a:t>Herre, junior, kortbane</a:t>
            </a:r>
          </a:p>
        </p:txBody>
      </p:sp>
      <p:graphicFrame>
        <p:nvGraphicFramePr>
          <p:cNvPr id="16" name="Tabel 4">
            <a:extLst>
              <a:ext uri="{FF2B5EF4-FFF2-40B4-BE49-F238E27FC236}">
                <a16:creationId xmlns:a16="http://schemas.microsoft.com/office/drawing/2014/main" id="{0099031D-CE0E-699D-12F0-6B51565519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0294290"/>
              </p:ext>
            </p:extLst>
          </p:nvPr>
        </p:nvGraphicFramePr>
        <p:xfrm>
          <a:off x="1102891" y="6633001"/>
          <a:ext cx="7395415" cy="455539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75087">
                  <a:extLst>
                    <a:ext uri="{9D8B030D-6E8A-4147-A177-3AD203B41FA5}">
                      <a16:colId xmlns:a16="http://schemas.microsoft.com/office/drawing/2014/main" val="1454047771"/>
                    </a:ext>
                  </a:extLst>
                </a:gridCol>
                <a:gridCol w="2294021">
                  <a:extLst>
                    <a:ext uri="{9D8B030D-6E8A-4147-A177-3AD203B41FA5}">
                      <a16:colId xmlns:a16="http://schemas.microsoft.com/office/drawing/2014/main" val="3026183592"/>
                    </a:ext>
                  </a:extLst>
                </a:gridCol>
                <a:gridCol w="1026695">
                  <a:extLst>
                    <a:ext uri="{9D8B030D-6E8A-4147-A177-3AD203B41FA5}">
                      <a16:colId xmlns:a16="http://schemas.microsoft.com/office/drawing/2014/main" val="1254257135"/>
                    </a:ext>
                  </a:extLst>
                </a:gridCol>
                <a:gridCol w="1796716">
                  <a:extLst>
                    <a:ext uri="{9D8B030D-6E8A-4147-A177-3AD203B41FA5}">
                      <a16:colId xmlns:a16="http://schemas.microsoft.com/office/drawing/2014/main" val="2946786037"/>
                    </a:ext>
                  </a:extLst>
                </a:gridCol>
                <a:gridCol w="1102896">
                  <a:extLst>
                    <a:ext uri="{9D8B030D-6E8A-4147-A177-3AD203B41FA5}">
                      <a16:colId xmlns:a16="http://schemas.microsoft.com/office/drawing/2014/main" val="2278094918"/>
                    </a:ext>
                  </a:extLst>
                </a:gridCol>
              </a:tblGrid>
              <a:tr h="301590"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Disciplin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Navn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Årgang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Dato for rekord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Tid</a:t>
                      </a:r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val="2646549031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fri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Simon Vingolf Larsen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14-04-2016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0:23,63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666902753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Simon Vingolf Larsen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16-04-2016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0:51,69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6538439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Mikkel Gadgaard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28-06-2017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1:51,95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0777871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Jacob Carstensen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1978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12-07-1995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3:56,02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2649540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Frans Johannessen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31-03-2010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8:20,84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3808559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Jacob Carstensen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1978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22-07-1995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15:49,17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08713165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6770635"/>
                  </a:ext>
                </a:extLst>
              </a:tr>
              <a:tr h="1154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Elias Marius Elsgaard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20-04-2021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0:29,21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166459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 Christensen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07-07-2006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1:03,40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46756634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 Christensen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09-07-2006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2:15,72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01305350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95150735"/>
                  </a:ext>
                </a:extLst>
              </a:tr>
              <a:tr h="1154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Simon Vingolf Larsen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06-07-2016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0:27,21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236662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Simon Vingolf Larsen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13-04-2016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0:58,28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9060250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Simon Vingolf Larsen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30-03-2015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2:07,54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31704269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47907356"/>
                  </a:ext>
                </a:extLst>
              </a:tr>
              <a:tr h="1154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Rasmus Schmidt Sørensen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28-03-2010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0:25,02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123780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Martin Terp Olesen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13-07-2012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0:55,54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21934956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Martin Terp Olesen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12-07-2010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2:05,21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161833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64231106"/>
                  </a:ext>
                </a:extLst>
              </a:tr>
              <a:tr h="1010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Jacob Carstensen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1978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10-12-1995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2:08,30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5326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Jacob Carstensen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1978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20-07-1995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4:25,23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46036085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6800335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04247372"/>
                  </a:ext>
                </a:extLst>
              </a:tr>
            </a:tbl>
          </a:graphicData>
        </a:graphic>
      </p:graphicFrame>
      <p:sp>
        <p:nvSpPr>
          <p:cNvPr id="7" name="Tekstfelt 6">
            <a:extLst>
              <a:ext uri="{FF2B5EF4-FFF2-40B4-BE49-F238E27FC236}">
                <a16:creationId xmlns:a16="http://schemas.microsoft.com/office/drawing/2014/main" id="{8BEEEDD3-B438-37CB-C227-A693242B8D64}"/>
              </a:ext>
            </a:extLst>
          </p:cNvPr>
          <p:cNvSpPr txBox="1"/>
          <p:nvPr/>
        </p:nvSpPr>
        <p:spPr>
          <a:xfrm>
            <a:off x="1102891" y="5986670"/>
            <a:ext cx="6149340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dirty="0"/>
              <a:t> </a:t>
            </a:r>
          </a:p>
          <a:p>
            <a:r>
              <a:rPr lang="da-DK" sz="2400" dirty="0"/>
              <a:t>Herrer, junior, langbane</a:t>
            </a:r>
          </a:p>
        </p:txBody>
      </p:sp>
    </p:spTree>
    <p:extLst>
      <p:ext uri="{BB962C8B-B14F-4D97-AF65-F5344CB8AC3E}">
        <p14:creationId xmlns:p14="http://schemas.microsoft.com/office/powerpoint/2010/main" val="1841714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9192AB69-4232-CB48-FA34-F631902645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4264" y="10852954"/>
            <a:ext cx="6376736" cy="1735889"/>
          </a:xfrm>
          <a:prstGeom prst="rect">
            <a:avLst/>
          </a:prstGeom>
        </p:spPr>
      </p:pic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3948C5FF-D8A5-5302-E768-3FC22C0955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286560"/>
              </p:ext>
            </p:extLst>
          </p:nvPr>
        </p:nvGraphicFramePr>
        <p:xfrm>
          <a:off x="1102892" y="1655005"/>
          <a:ext cx="7395415" cy="454461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75087">
                  <a:extLst>
                    <a:ext uri="{9D8B030D-6E8A-4147-A177-3AD203B41FA5}">
                      <a16:colId xmlns:a16="http://schemas.microsoft.com/office/drawing/2014/main" val="1454047771"/>
                    </a:ext>
                  </a:extLst>
                </a:gridCol>
                <a:gridCol w="2294021">
                  <a:extLst>
                    <a:ext uri="{9D8B030D-6E8A-4147-A177-3AD203B41FA5}">
                      <a16:colId xmlns:a16="http://schemas.microsoft.com/office/drawing/2014/main" val="3026183592"/>
                    </a:ext>
                  </a:extLst>
                </a:gridCol>
                <a:gridCol w="1026695">
                  <a:extLst>
                    <a:ext uri="{9D8B030D-6E8A-4147-A177-3AD203B41FA5}">
                      <a16:colId xmlns:a16="http://schemas.microsoft.com/office/drawing/2014/main" val="1254257135"/>
                    </a:ext>
                  </a:extLst>
                </a:gridCol>
                <a:gridCol w="1796716">
                  <a:extLst>
                    <a:ext uri="{9D8B030D-6E8A-4147-A177-3AD203B41FA5}">
                      <a16:colId xmlns:a16="http://schemas.microsoft.com/office/drawing/2014/main" val="2946786037"/>
                    </a:ext>
                  </a:extLst>
                </a:gridCol>
                <a:gridCol w="1102896">
                  <a:extLst>
                    <a:ext uri="{9D8B030D-6E8A-4147-A177-3AD203B41FA5}">
                      <a16:colId xmlns:a16="http://schemas.microsoft.com/office/drawing/2014/main" val="2278094918"/>
                    </a:ext>
                  </a:extLst>
                </a:gridCol>
              </a:tblGrid>
              <a:tr h="316095"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Disciplin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Navn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Årgang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Dato for rekord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Tid</a:t>
                      </a:r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val="2646549031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fri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Mia West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04-12-2020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0:25,88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666902753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Mia West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17-12-2010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0:55,36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6538439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Mia West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05-12-2020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1:59,70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0777871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Patricia Aschan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11-04-2010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4:16,87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2649540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Patricia Aschan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10-04-2010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8:42,92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3808559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Nicole Møller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1993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27-09-2008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17:07,31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08713165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6770635"/>
                  </a:ext>
                </a:extLst>
              </a:tr>
              <a:tr h="115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Astrid Nielsen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04-11-2018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0:31,94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166459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Astrid Nielsen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08-11-2018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1:09,38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46756634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Katrine Holm Sørensen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25-10-2008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2:28,11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01305350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95150735"/>
                  </a:ext>
                </a:extLst>
              </a:tr>
              <a:tr h="115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Ida Jacobsen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16-12-2021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0:28,27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236662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Laura Papke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27-10-2005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1:01,92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9060250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Elspa Mørkøre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25-10-2007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2:15,15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31704269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47907356"/>
                  </a:ext>
                </a:extLst>
              </a:tr>
              <a:tr h="115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Pernille Juel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03-12-2010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0:27,38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123780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Mia West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18-12-2020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1:00,75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21934956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Katrine Holm Sørensen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13-09-2008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2:18,19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161833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64231106"/>
                  </a:ext>
                </a:extLst>
              </a:tr>
              <a:tr h="1006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Sidse Kehlet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29-11-2012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1:03,03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5326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Katrine Holm Sørensen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15-11-2008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2:14,45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46036085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Patricia Aschan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10-04-2010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4:43,62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26800335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04247372"/>
                  </a:ext>
                </a:extLst>
              </a:tr>
            </a:tbl>
          </a:graphicData>
        </a:graphic>
      </p:graphicFrame>
      <p:pic>
        <p:nvPicPr>
          <p:cNvPr id="9" name="Billede 8">
            <a:extLst>
              <a:ext uri="{FF2B5EF4-FFF2-40B4-BE49-F238E27FC236}">
                <a16:creationId xmlns:a16="http://schemas.microsoft.com/office/drawing/2014/main" id="{0EE1E13E-3E1C-1D39-9CCA-CF5F5A75BC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8249" y="-153744"/>
            <a:ext cx="2095319" cy="2095319"/>
          </a:xfrm>
          <a:prstGeom prst="rect">
            <a:avLst/>
          </a:prstGeom>
        </p:spPr>
      </p:pic>
      <p:sp>
        <p:nvSpPr>
          <p:cNvPr id="8" name="Tekstfelt 7">
            <a:extLst>
              <a:ext uri="{FF2B5EF4-FFF2-40B4-BE49-F238E27FC236}">
                <a16:creationId xmlns:a16="http://schemas.microsoft.com/office/drawing/2014/main" id="{FE7B5EF2-3896-8A8E-3C31-556C80DF49FD}"/>
              </a:ext>
            </a:extLst>
          </p:cNvPr>
          <p:cNvSpPr txBox="1"/>
          <p:nvPr/>
        </p:nvSpPr>
        <p:spPr>
          <a:xfrm>
            <a:off x="1102891" y="399340"/>
            <a:ext cx="6149340" cy="10464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4400" dirty="0"/>
              <a:t>Klubrekorder</a:t>
            </a:r>
            <a:r>
              <a:rPr lang="da-DK" dirty="0"/>
              <a:t> </a:t>
            </a:r>
          </a:p>
          <a:p>
            <a:r>
              <a:rPr lang="da-DK" sz="2400" dirty="0"/>
              <a:t>Dame, junior, kortbane</a:t>
            </a:r>
          </a:p>
        </p:txBody>
      </p:sp>
      <p:graphicFrame>
        <p:nvGraphicFramePr>
          <p:cNvPr id="16" name="Tabel 4">
            <a:extLst>
              <a:ext uri="{FF2B5EF4-FFF2-40B4-BE49-F238E27FC236}">
                <a16:creationId xmlns:a16="http://schemas.microsoft.com/office/drawing/2014/main" id="{0099031D-CE0E-699D-12F0-6B51565519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026798"/>
              </p:ext>
            </p:extLst>
          </p:nvPr>
        </p:nvGraphicFramePr>
        <p:xfrm>
          <a:off x="1102891" y="6633001"/>
          <a:ext cx="7395415" cy="455539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75087">
                  <a:extLst>
                    <a:ext uri="{9D8B030D-6E8A-4147-A177-3AD203B41FA5}">
                      <a16:colId xmlns:a16="http://schemas.microsoft.com/office/drawing/2014/main" val="1454047771"/>
                    </a:ext>
                  </a:extLst>
                </a:gridCol>
                <a:gridCol w="2294021">
                  <a:extLst>
                    <a:ext uri="{9D8B030D-6E8A-4147-A177-3AD203B41FA5}">
                      <a16:colId xmlns:a16="http://schemas.microsoft.com/office/drawing/2014/main" val="3026183592"/>
                    </a:ext>
                  </a:extLst>
                </a:gridCol>
                <a:gridCol w="1026695">
                  <a:extLst>
                    <a:ext uri="{9D8B030D-6E8A-4147-A177-3AD203B41FA5}">
                      <a16:colId xmlns:a16="http://schemas.microsoft.com/office/drawing/2014/main" val="1254257135"/>
                    </a:ext>
                  </a:extLst>
                </a:gridCol>
                <a:gridCol w="1796716">
                  <a:extLst>
                    <a:ext uri="{9D8B030D-6E8A-4147-A177-3AD203B41FA5}">
                      <a16:colId xmlns:a16="http://schemas.microsoft.com/office/drawing/2014/main" val="2946786037"/>
                    </a:ext>
                  </a:extLst>
                </a:gridCol>
                <a:gridCol w="1102896">
                  <a:extLst>
                    <a:ext uri="{9D8B030D-6E8A-4147-A177-3AD203B41FA5}">
                      <a16:colId xmlns:a16="http://schemas.microsoft.com/office/drawing/2014/main" val="2278094918"/>
                    </a:ext>
                  </a:extLst>
                </a:gridCol>
              </a:tblGrid>
              <a:tr h="301590"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Disciplin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Navn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Årgang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Dato for rekord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Tid</a:t>
                      </a:r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val="2646549031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fri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Line Præst Lauridsen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22-03-2005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0:26,95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666902753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Mia West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08-07-2021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0:56,71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6538439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Mia West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11-07-2021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2:01,96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0777871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Nicole Møller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1993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10-04-2009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4:28,94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2649540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Nicole Møller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1993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01-03-2009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9:16,11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3808559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Nicole Møller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1993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28-02-2009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17:40,98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08713165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6770635"/>
                  </a:ext>
                </a:extLst>
              </a:tr>
              <a:tr h="1154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Astrid Nielsen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05-07-2018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0:32,98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166459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Amalie Staghøj Andersen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06-04-2019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1:12,11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46756634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Katrine Holm Sørensen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31-07-2008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2:35,77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01305350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95150735"/>
                  </a:ext>
                </a:extLst>
              </a:tr>
              <a:tr h="1154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Ida Jacobsen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19-04-2021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0:29,83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236662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Ida Jacobsen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17-04-2021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1:06,42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9060250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Julie Gadgaard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26-06-2016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2:24,39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31704269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47907356"/>
                  </a:ext>
                </a:extLst>
              </a:tr>
              <a:tr h="1154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Ellen Nielsen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02-04-2017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0:28,35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123780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Mia West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09-07-2021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1:01,11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21934956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Sidse Kehlet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10-07-2012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2:20,60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161833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64231106"/>
                  </a:ext>
                </a:extLst>
              </a:tr>
              <a:tr h="1010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Mia West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10-07-2021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2:17,37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5326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Katrine Holm Sørensen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03-07-2008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4:57,25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46036085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6800335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04247372"/>
                  </a:ext>
                </a:extLst>
              </a:tr>
            </a:tbl>
          </a:graphicData>
        </a:graphic>
      </p:graphicFrame>
      <p:sp>
        <p:nvSpPr>
          <p:cNvPr id="7" name="Tekstfelt 6">
            <a:extLst>
              <a:ext uri="{FF2B5EF4-FFF2-40B4-BE49-F238E27FC236}">
                <a16:creationId xmlns:a16="http://schemas.microsoft.com/office/drawing/2014/main" id="{8BEEEDD3-B438-37CB-C227-A693242B8D64}"/>
              </a:ext>
            </a:extLst>
          </p:cNvPr>
          <p:cNvSpPr txBox="1"/>
          <p:nvPr/>
        </p:nvSpPr>
        <p:spPr>
          <a:xfrm>
            <a:off x="1102891" y="5986670"/>
            <a:ext cx="6149340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dirty="0"/>
              <a:t> </a:t>
            </a:r>
          </a:p>
          <a:p>
            <a:r>
              <a:rPr lang="da-DK" sz="2400" dirty="0"/>
              <a:t>Dame, junior, langbane</a:t>
            </a:r>
          </a:p>
        </p:txBody>
      </p:sp>
    </p:spTree>
    <p:extLst>
      <p:ext uri="{BB962C8B-B14F-4D97-AF65-F5344CB8AC3E}">
        <p14:creationId xmlns:p14="http://schemas.microsoft.com/office/powerpoint/2010/main" val="2325174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9192AB69-4232-CB48-FA34-F631902645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4264" y="10852954"/>
            <a:ext cx="6376736" cy="1735889"/>
          </a:xfrm>
          <a:prstGeom prst="rect">
            <a:avLst/>
          </a:prstGeom>
        </p:spPr>
      </p:pic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3948C5FF-D8A5-5302-E768-3FC22C0955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895526"/>
              </p:ext>
            </p:extLst>
          </p:nvPr>
        </p:nvGraphicFramePr>
        <p:xfrm>
          <a:off x="1102892" y="1655005"/>
          <a:ext cx="7395415" cy="454461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75087">
                  <a:extLst>
                    <a:ext uri="{9D8B030D-6E8A-4147-A177-3AD203B41FA5}">
                      <a16:colId xmlns:a16="http://schemas.microsoft.com/office/drawing/2014/main" val="1454047771"/>
                    </a:ext>
                  </a:extLst>
                </a:gridCol>
                <a:gridCol w="2294021">
                  <a:extLst>
                    <a:ext uri="{9D8B030D-6E8A-4147-A177-3AD203B41FA5}">
                      <a16:colId xmlns:a16="http://schemas.microsoft.com/office/drawing/2014/main" val="3026183592"/>
                    </a:ext>
                  </a:extLst>
                </a:gridCol>
                <a:gridCol w="1026695">
                  <a:extLst>
                    <a:ext uri="{9D8B030D-6E8A-4147-A177-3AD203B41FA5}">
                      <a16:colId xmlns:a16="http://schemas.microsoft.com/office/drawing/2014/main" val="1254257135"/>
                    </a:ext>
                  </a:extLst>
                </a:gridCol>
                <a:gridCol w="1796716">
                  <a:extLst>
                    <a:ext uri="{9D8B030D-6E8A-4147-A177-3AD203B41FA5}">
                      <a16:colId xmlns:a16="http://schemas.microsoft.com/office/drawing/2014/main" val="2946786037"/>
                    </a:ext>
                  </a:extLst>
                </a:gridCol>
                <a:gridCol w="1102896">
                  <a:extLst>
                    <a:ext uri="{9D8B030D-6E8A-4147-A177-3AD203B41FA5}">
                      <a16:colId xmlns:a16="http://schemas.microsoft.com/office/drawing/2014/main" val="2278094918"/>
                    </a:ext>
                  </a:extLst>
                </a:gridCol>
              </a:tblGrid>
              <a:tr h="316095"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Disciplin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Navn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Årgang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Dato for rekord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Tid</a:t>
                      </a:r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val="2646549031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fri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Christian Holm Jørgensen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26-11-2015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0:23,16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666902753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Christian Holm Jørgensen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20-12-2015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0:50,87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6538439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Mikkel Gadgaard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11-12-2015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1:50,69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0777871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Mikkel Gadgaard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26-11-2015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3:52,86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2649540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Mikkel Gadgaard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25-09-2015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8:15,99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3808559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Mikkel Gadgaard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29-11-2015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15:34,49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08713165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6770635"/>
                  </a:ext>
                </a:extLst>
              </a:tr>
              <a:tr h="115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Elias Marius Elsgaard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05-12-2020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0:28,11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166459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Elias Marius Elsgaard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08-12-2020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1:01,09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46756634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Elias Marius Elsgaard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14-11-2020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2:15,54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01305350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95150735"/>
                  </a:ext>
                </a:extLst>
              </a:tr>
              <a:tr h="115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Simon Vingolf Larsen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21-11-2014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0:26,14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236662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Simon Vingolf Larsen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20-11-2014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0:55,20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9060250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Simon Vingolf Larsen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23-11-2014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2:00,75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31704269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47907356"/>
                  </a:ext>
                </a:extLst>
              </a:tr>
              <a:tr h="115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Rasmus Schmidt Sørensen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25-10-2008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0:24,88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123780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Martin Terp Olesen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05-12-2010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0:55,58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21934956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Martin Terp Olesen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04-12-2010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2:03,87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161833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64231106"/>
                  </a:ext>
                </a:extLst>
              </a:tr>
              <a:tr h="1006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Simon Vingolf Larsen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30-05-2014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0:58,17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5326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Christian Pedersen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2007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17-12-2023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2:04,59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46036085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Mikkel Gadgaard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11-12-2015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4:18,88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26800335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04247372"/>
                  </a:ext>
                </a:extLst>
              </a:tr>
            </a:tbl>
          </a:graphicData>
        </a:graphic>
      </p:graphicFrame>
      <p:pic>
        <p:nvPicPr>
          <p:cNvPr id="9" name="Billede 8">
            <a:extLst>
              <a:ext uri="{FF2B5EF4-FFF2-40B4-BE49-F238E27FC236}">
                <a16:creationId xmlns:a16="http://schemas.microsoft.com/office/drawing/2014/main" id="{0EE1E13E-3E1C-1D39-9CCA-CF5F5A75BC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8249" y="-153744"/>
            <a:ext cx="2095319" cy="2095319"/>
          </a:xfrm>
          <a:prstGeom prst="rect">
            <a:avLst/>
          </a:prstGeom>
        </p:spPr>
      </p:pic>
      <p:sp>
        <p:nvSpPr>
          <p:cNvPr id="8" name="Tekstfelt 7">
            <a:extLst>
              <a:ext uri="{FF2B5EF4-FFF2-40B4-BE49-F238E27FC236}">
                <a16:creationId xmlns:a16="http://schemas.microsoft.com/office/drawing/2014/main" id="{FE7B5EF2-3896-8A8E-3C31-556C80DF49FD}"/>
              </a:ext>
            </a:extLst>
          </p:cNvPr>
          <p:cNvSpPr txBox="1"/>
          <p:nvPr/>
        </p:nvSpPr>
        <p:spPr>
          <a:xfrm>
            <a:off x="1102891" y="399340"/>
            <a:ext cx="6149340" cy="10464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4400" dirty="0"/>
              <a:t>Klubrekorder</a:t>
            </a:r>
            <a:r>
              <a:rPr lang="da-DK" dirty="0"/>
              <a:t> </a:t>
            </a:r>
          </a:p>
          <a:p>
            <a:r>
              <a:rPr lang="da-DK" sz="2400" dirty="0"/>
              <a:t>Herrer, årgang, kortbane</a:t>
            </a:r>
          </a:p>
        </p:txBody>
      </p:sp>
      <p:graphicFrame>
        <p:nvGraphicFramePr>
          <p:cNvPr id="16" name="Tabel 4">
            <a:extLst>
              <a:ext uri="{FF2B5EF4-FFF2-40B4-BE49-F238E27FC236}">
                <a16:creationId xmlns:a16="http://schemas.microsoft.com/office/drawing/2014/main" id="{0099031D-CE0E-699D-12F0-6B51565519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5638553"/>
              </p:ext>
            </p:extLst>
          </p:nvPr>
        </p:nvGraphicFramePr>
        <p:xfrm>
          <a:off x="1102891" y="6633001"/>
          <a:ext cx="7395415" cy="455539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75087">
                  <a:extLst>
                    <a:ext uri="{9D8B030D-6E8A-4147-A177-3AD203B41FA5}">
                      <a16:colId xmlns:a16="http://schemas.microsoft.com/office/drawing/2014/main" val="1454047771"/>
                    </a:ext>
                  </a:extLst>
                </a:gridCol>
                <a:gridCol w="2294021">
                  <a:extLst>
                    <a:ext uri="{9D8B030D-6E8A-4147-A177-3AD203B41FA5}">
                      <a16:colId xmlns:a16="http://schemas.microsoft.com/office/drawing/2014/main" val="3026183592"/>
                    </a:ext>
                  </a:extLst>
                </a:gridCol>
                <a:gridCol w="1026695">
                  <a:extLst>
                    <a:ext uri="{9D8B030D-6E8A-4147-A177-3AD203B41FA5}">
                      <a16:colId xmlns:a16="http://schemas.microsoft.com/office/drawing/2014/main" val="1254257135"/>
                    </a:ext>
                  </a:extLst>
                </a:gridCol>
                <a:gridCol w="1796716">
                  <a:extLst>
                    <a:ext uri="{9D8B030D-6E8A-4147-A177-3AD203B41FA5}">
                      <a16:colId xmlns:a16="http://schemas.microsoft.com/office/drawing/2014/main" val="2946786037"/>
                    </a:ext>
                  </a:extLst>
                </a:gridCol>
                <a:gridCol w="1102896">
                  <a:extLst>
                    <a:ext uri="{9D8B030D-6E8A-4147-A177-3AD203B41FA5}">
                      <a16:colId xmlns:a16="http://schemas.microsoft.com/office/drawing/2014/main" val="2278094918"/>
                    </a:ext>
                  </a:extLst>
                </a:gridCol>
              </a:tblGrid>
              <a:tr h="301590"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Disciplin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Navn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Årgang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Dato for rekord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Tid</a:t>
                      </a:r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val="2646549031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fri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Christian Holm Jørgensen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29-06-2015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0:24,54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666902753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Christian Holm Jørgensen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11-07-2015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0:53,55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6538439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Mikkel Gadgaard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11-07-2015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1:56,93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0777871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Frans Johannessen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17-12-2008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4:05,44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2649540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Martin Saugstrup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11-07-2007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8:54,46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3808559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Mikkel Gadgaard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29-06-2015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16:32,01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08713165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6770635"/>
                  </a:ext>
                </a:extLst>
              </a:tr>
              <a:tr h="1154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Mikkel Gadgaard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11-07-2015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0:30,17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166459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Mikkel Gadgaard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28-06-2015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1:06,59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46756634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Mikkel Gadgaard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11-07-2015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2:23,38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01305350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95150735"/>
                  </a:ext>
                </a:extLst>
              </a:tr>
              <a:tr h="1154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Simon Vingolf Larsen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12-07-2014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0:28,03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236662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Simon Vingolf Larsen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12-07-2014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0:59,79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9060250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Simon Vingolf Larsen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27-06-2014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2:07,78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31704269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47907356"/>
                  </a:ext>
                </a:extLst>
              </a:tr>
              <a:tr h="1154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Rasmus Schmidt Sørensen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17-12-2008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0:25,55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123780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Michael Terp Olesen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26-06-2015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0:57,66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21934956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Erik Hauge Sørensen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2007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04-07-2023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2:12,54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161833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64231106"/>
                  </a:ext>
                </a:extLst>
              </a:tr>
              <a:tr h="1010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Karsten Schütt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03-03-2007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2:15,08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5326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Simon Lundby Pedersen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26-06-2014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4:44,10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46036085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6800335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04247372"/>
                  </a:ext>
                </a:extLst>
              </a:tr>
            </a:tbl>
          </a:graphicData>
        </a:graphic>
      </p:graphicFrame>
      <p:sp>
        <p:nvSpPr>
          <p:cNvPr id="7" name="Tekstfelt 6">
            <a:extLst>
              <a:ext uri="{FF2B5EF4-FFF2-40B4-BE49-F238E27FC236}">
                <a16:creationId xmlns:a16="http://schemas.microsoft.com/office/drawing/2014/main" id="{8BEEEDD3-B438-37CB-C227-A693242B8D64}"/>
              </a:ext>
            </a:extLst>
          </p:cNvPr>
          <p:cNvSpPr txBox="1"/>
          <p:nvPr/>
        </p:nvSpPr>
        <p:spPr>
          <a:xfrm>
            <a:off x="1102891" y="5986670"/>
            <a:ext cx="6149340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dirty="0"/>
              <a:t> </a:t>
            </a:r>
          </a:p>
          <a:p>
            <a:r>
              <a:rPr lang="da-DK" sz="2400" dirty="0"/>
              <a:t>Herrer, årgang, langbane</a:t>
            </a:r>
          </a:p>
        </p:txBody>
      </p:sp>
    </p:spTree>
    <p:extLst>
      <p:ext uri="{BB962C8B-B14F-4D97-AF65-F5344CB8AC3E}">
        <p14:creationId xmlns:p14="http://schemas.microsoft.com/office/powerpoint/2010/main" val="2711874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9192AB69-4232-CB48-FA34-F631902645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4264" y="10852954"/>
            <a:ext cx="6376736" cy="1735889"/>
          </a:xfrm>
          <a:prstGeom prst="rect">
            <a:avLst/>
          </a:prstGeom>
        </p:spPr>
      </p:pic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3948C5FF-D8A5-5302-E768-3FC22C0955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109018"/>
              </p:ext>
            </p:extLst>
          </p:nvPr>
        </p:nvGraphicFramePr>
        <p:xfrm>
          <a:off x="1102892" y="1655005"/>
          <a:ext cx="7395415" cy="454461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75087">
                  <a:extLst>
                    <a:ext uri="{9D8B030D-6E8A-4147-A177-3AD203B41FA5}">
                      <a16:colId xmlns:a16="http://schemas.microsoft.com/office/drawing/2014/main" val="1454047771"/>
                    </a:ext>
                  </a:extLst>
                </a:gridCol>
                <a:gridCol w="2294021">
                  <a:extLst>
                    <a:ext uri="{9D8B030D-6E8A-4147-A177-3AD203B41FA5}">
                      <a16:colId xmlns:a16="http://schemas.microsoft.com/office/drawing/2014/main" val="3026183592"/>
                    </a:ext>
                  </a:extLst>
                </a:gridCol>
                <a:gridCol w="1026695">
                  <a:extLst>
                    <a:ext uri="{9D8B030D-6E8A-4147-A177-3AD203B41FA5}">
                      <a16:colId xmlns:a16="http://schemas.microsoft.com/office/drawing/2014/main" val="1254257135"/>
                    </a:ext>
                  </a:extLst>
                </a:gridCol>
                <a:gridCol w="1796716">
                  <a:extLst>
                    <a:ext uri="{9D8B030D-6E8A-4147-A177-3AD203B41FA5}">
                      <a16:colId xmlns:a16="http://schemas.microsoft.com/office/drawing/2014/main" val="2946786037"/>
                    </a:ext>
                  </a:extLst>
                </a:gridCol>
                <a:gridCol w="1102896">
                  <a:extLst>
                    <a:ext uri="{9D8B030D-6E8A-4147-A177-3AD203B41FA5}">
                      <a16:colId xmlns:a16="http://schemas.microsoft.com/office/drawing/2014/main" val="2278094918"/>
                    </a:ext>
                  </a:extLst>
                </a:gridCol>
              </a:tblGrid>
              <a:tr h="316095"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Disciplin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Navn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Årgang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Dato for rekord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Tid</a:t>
                      </a:r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val="2646549031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fri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Mia West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04-12-2020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0:25,88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666902753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Mia West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17-12-2020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0:55,36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6538439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Mia West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05-12-2020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1:59,70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0777871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Mia West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06-12-2020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4:23,50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2649540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Mia West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06-12-2020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9:03,34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3808559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Nicole Møller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1993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26-10-2007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17:47,36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08713165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6770635"/>
                  </a:ext>
                </a:extLst>
              </a:tr>
              <a:tr h="115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Amanda Busk Olesen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14-12-2019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0:33,54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166459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Amalie Staghøj Andersen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08-11-2018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1:11,82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46756634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Amalie Staghøj Andersen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10-11-2018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2:34,46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01305350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95150735"/>
                  </a:ext>
                </a:extLst>
              </a:tr>
              <a:tr h="115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Ida Jacobsen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31-10-2019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0:29,58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236662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Mia West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15-12-2020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1:01,99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9060250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Rikke Svejgård Nielsen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06-07-2011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2:18,35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31704269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47907356"/>
                  </a:ext>
                </a:extLst>
              </a:tr>
              <a:tr h="115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Sofie A. Wolf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14-11-2020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0:27,65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123780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Mia West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18-12-2020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1:00,75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21934956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Sidse Kehlet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10-04-2010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2:19,57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161833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64231106"/>
                  </a:ext>
                </a:extLst>
              </a:tr>
              <a:tr h="1006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Sidse Kehlet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02-12-2010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1:03,23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5326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Mia West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03-12-2020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2:15,23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46036085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Sidse Kehlet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11-12-2010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4:54,51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26800335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04247372"/>
                  </a:ext>
                </a:extLst>
              </a:tr>
            </a:tbl>
          </a:graphicData>
        </a:graphic>
      </p:graphicFrame>
      <p:pic>
        <p:nvPicPr>
          <p:cNvPr id="9" name="Billede 8">
            <a:extLst>
              <a:ext uri="{FF2B5EF4-FFF2-40B4-BE49-F238E27FC236}">
                <a16:creationId xmlns:a16="http://schemas.microsoft.com/office/drawing/2014/main" id="{0EE1E13E-3E1C-1D39-9CCA-CF5F5A75BC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8249" y="-153744"/>
            <a:ext cx="2095319" cy="2095319"/>
          </a:xfrm>
          <a:prstGeom prst="rect">
            <a:avLst/>
          </a:prstGeom>
        </p:spPr>
      </p:pic>
      <p:sp>
        <p:nvSpPr>
          <p:cNvPr id="8" name="Tekstfelt 7">
            <a:extLst>
              <a:ext uri="{FF2B5EF4-FFF2-40B4-BE49-F238E27FC236}">
                <a16:creationId xmlns:a16="http://schemas.microsoft.com/office/drawing/2014/main" id="{FE7B5EF2-3896-8A8E-3C31-556C80DF49FD}"/>
              </a:ext>
            </a:extLst>
          </p:cNvPr>
          <p:cNvSpPr txBox="1"/>
          <p:nvPr/>
        </p:nvSpPr>
        <p:spPr>
          <a:xfrm>
            <a:off x="1102891" y="399340"/>
            <a:ext cx="6149340" cy="10464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4400" dirty="0"/>
              <a:t>Klubrekorder</a:t>
            </a:r>
            <a:r>
              <a:rPr lang="da-DK" dirty="0"/>
              <a:t> </a:t>
            </a:r>
          </a:p>
          <a:p>
            <a:r>
              <a:rPr lang="da-DK" sz="2400" dirty="0"/>
              <a:t>Dame, årgang, kortbane</a:t>
            </a:r>
          </a:p>
        </p:txBody>
      </p:sp>
      <p:graphicFrame>
        <p:nvGraphicFramePr>
          <p:cNvPr id="16" name="Tabel 4">
            <a:extLst>
              <a:ext uri="{FF2B5EF4-FFF2-40B4-BE49-F238E27FC236}">
                <a16:creationId xmlns:a16="http://schemas.microsoft.com/office/drawing/2014/main" id="{0099031D-CE0E-699D-12F0-6B51565519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2436589"/>
              </p:ext>
            </p:extLst>
          </p:nvPr>
        </p:nvGraphicFramePr>
        <p:xfrm>
          <a:off x="1102891" y="6633001"/>
          <a:ext cx="7395415" cy="455539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75087">
                  <a:extLst>
                    <a:ext uri="{9D8B030D-6E8A-4147-A177-3AD203B41FA5}">
                      <a16:colId xmlns:a16="http://schemas.microsoft.com/office/drawing/2014/main" val="1454047771"/>
                    </a:ext>
                  </a:extLst>
                </a:gridCol>
                <a:gridCol w="2294021">
                  <a:extLst>
                    <a:ext uri="{9D8B030D-6E8A-4147-A177-3AD203B41FA5}">
                      <a16:colId xmlns:a16="http://schemas.microsoft.com/office/drawing/2014/main" val="3026183592"/>
                    </a:ext>
                  </a:extLst>
                </a:gridCol>
                <a:gridCol w="1026695">
                  <a:extLst>
                    <a:ext uri="{9D8B030D-6E8A-4147-A177-3AD203B41FA5}">
                      <a16:colId xmlns:a16="http://schemas.microsoft.com/office/drawing/2014/main" val="1254257135"/>
                    </a:ext>
                  </a:extLst>
                </a:gridCol>
                <a:gridCol w="1796716">
                  <a:extLst>
                    <a:ext uri="{9D8B030D-6E8A-4147-A177-3AD203B41FA5}">
                      <a16:colId xmlns:a16="http://schemas.microsoft.com/office/drawing/2014/main" val="2946786037"/>
                    </a:ext>
                  </a:extLst>
                </a:gridCol>
                <a:gridCol w="1102896">
                  <a:extLst>
                    <a:ext uri="{9D8B030D-6E8A-4147-A177-3AD203B41FA5}">
                      <a16:colId xmlns:a16="http://schemas.microsoft.com/office/drawing/2014/main" val="2278094918"/>
                    </a:ext>
                  </a:extLst>
                </a:gridCol>
              </a:tblGrid>
              <a:tr h="301590"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Disciplin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Navn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Årgang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Dato for rekord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Tid</a:t>
                      </a:r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val="2646549031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fri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Mie Bech Bøgedal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2010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17-06-2024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0:28,58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666902753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Sidse Kehlet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28-03-2010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1:02,03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6538439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Sidse Kehlet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19-06-2010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2:11,11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0777871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Guðrún Eir Hermannsdóttir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23-09-2006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4:42,19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2649540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Siri Wiecker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23-05-2006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9:50,66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3808559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Laura Jacobsen Barlo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27-05-2005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19:40,49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08713165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6770635"/>
                  </a:ext>
                </a:extLst>
              </a:tr>
              <a:tr h="1154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Amanda Busk Olesen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05-05-2019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0:35,44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166459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Simone H. Lauridsen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04-07-2013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1:15,88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46756634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Amanda Busk Olesen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29-06-2019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2:45,07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01305350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95150735"/>
                  </a:ext>
                </a:extLst>
              </a:tr>
              <a:tr h="1154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Evalina Jordt-Edwards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2010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17-06-2024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0:32,42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236662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Rikke Svejgård Nielsen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27-06-2011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1:08,10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9060250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Rikke Svejgård Nielsen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25-06-2011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2:24,82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31704269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47907356"/>
                  </a:ext>
                </a:extLst>
              </a:tr>
              <a:tr h="1154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Sidse Kehlet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04-07-2010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0:28,86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123780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Sidse Kehlet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19-06-2010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1:03,46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21934956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Sidse Kehlet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01-04-2010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2:23,71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161833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64231106"/>
                  </a:ext>
                </a:extLst>
              </a:tr>
              <a:tr h="1010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Sidse Kehlet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18-06-2010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2:24,70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5326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Sidse Kehlet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03-07-2010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5:09,32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46036085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6800335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04247372"/>
                  </a:ext>
                </a:extLst>
              </a:tr>
            </a:tbl>
          </a:graphicData>
        </a:graphic>
      </p:graphicFrame>
      <p:sp>
        <p:nvSpPr>
          <p:cNvPr id="7" name="Tekstfelt 6">
            <a:extLst>
              <a:ext uri="{FF2B5EF4-FFF2-40B4-BE49-F238E27FC236}">
                <a16:creationId xmlns:a16="http://schemas.microsoft.com/office/drawing/2014/main" id="{8BEEEDD3-B438-37CB-C227-A693242B8D64}"/>
              </a:ext>
            </a:extLst>
          </p:cNvPr>
          <p:cNvSpPr txBox="1"/>
          <p:nvPr/>
        </p:nvSpPr>
        <p:spPr>
          <a:xfrm>
            <a:off x="1102891" y="5986670"/>
            <a:ext cx="6149340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dirty="0"/>
              <a:t> </a:t>
            </a:r>
          </a:p>
          <a:p>
            <a:r>
              <a:rPr lang="da-DK" sz="2400" dirty="0"/>
              <a:t>Dame, årgang, langbane</a:t>
            </a:r>
          </a:p>
        </p:txBody>
      </p:sp>
    </p:spTree>
    <p:extLst>
      <p:ext uri="{BB962C8B-B14F-4D97-AF65-F5344CB8AC3E}">
        <p14:creationId xmlns:p14="http://schemas.microsoft.com/office/powerpoint/2010/main" val="2401092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135</TotalTime>
  <Words>1701</Words>
  <Application>Microsoft Office PowerPoint</Application>
  <PresentationFormat>A3-papir (297 x 420 mm)</PresentationFormat>
  <Paragraphs>1134</Paragraphs>
  <Slides>6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Peter Magnussen</dc:creator>
  <cp:lastModifiedBy>Mikkel Møller</cp:lastModifiedBy>
  <cp:revision>12</cp:revision>
  <dcterms:created xsi:type="dcterms:W3CDTF">2022-05-06T08:07:55Z</dcterms:created>
  <dcterms:modified xsi:type="dcterms:W3CDTF">2024-11-04T09:06:08Z</dcterms:modified>
</cp:coreProperties>
</file>